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65" r:id="rId4"/>
    <p:sldId id="266" r:id="rId5"/>
    <p:sldId id="271" r:id="rId6"/>
    <p:sldId id="272" r:id="rId7"/>
    <p:sldId id="269" r:id="rId8"/>
    <p:sldId id="270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KBIZ한마음고딕 R" panose="02020503020101020101" pitchFamily="18" charset="-127"/>
      <p:regular r:id="rId13"/>
    </p:embeddedFont>
    <p:embeddedFont>
      <p:font typeface="KBIZ한마음고딕 M" panose="02020503020101020101" pitchFamily="18" charset="-127"/>
      <p:regular r:id="rId14"/>
    </p:embeddedFont>
    <p:embeddedFont>
      <p:font typeface="KBIZ한마음고딕 L" panose="020205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8585"/>
    <a:srgbClr val="6C0000"/>
    <a:srgbClr val="F02327"/>
    <a:srgbClr val="595959"/>
    <a:srgbClr val="F8F8F8"/>
    <a:srgbClr val="FFFFFF"/>
    <a:srgbClr val="2D2D2D"/>
    <a:srgbClr val="FF2F2F"/>
    <a:srgbClr val="4D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30D56-4623-4F1C-BDB3-F6C87A466CE6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53A95625-4C4D-45F5-A71B-000B8833C177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Plan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49648FC1-64DF-4895-BB19-CE90B99671EA}" type="parTrans" cxnId="{53D328AB-889E-487A-9D0C-6F1AD4E02797}">
      <dgm:prSet/>
      <dgm:spPr/>
      <dgm:t>
        <a:bodyPr/>
        <a:lstStyle/>
        <a:p>
          <a:pPr latinLnBrk="1"/>
          <a:endParaRPr lang="ko-KR" altLang="en-US" sz="2400"/>
        </a:p>
      </dgm:t>
    </dgm:pt>
    <dgm:pt modelId="{A2A95BCA-AC25-48DA-9879-20B5E6B791B4}" type="sibTrans" cxnId="{53D328AB-889E-487A-9D0C-6F1AD4E02797}">
      <dgm:prSet/>
      <dgm:spPr/>
      <dgm:t>
        <a:bodyPr/>
        <a:lstStyle/>
        <a:p>
          <a:pPr latinLnBrk="1"/>
          <a:endParaRPr lang="ko-KR" altLang="en-US" sz="2400"/>
        </a:p>
      </dgm:t>
    </dgm:pt>
    <dgm:pt modelId="{7CEE9DC3-D343-4A71-B1A6-DE9A7A3F3719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Code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E69C0FDA-9F63-48D8-8CE8-6E28E1BCB8BD}" type="parTrans" cxnId="{4F9DAC28-0040-42CA-A89A-C29916CA4CB6}">
      <dgm:prSet/>
      <dgm:spPr/>
      <dgm:t>
        <a:bodyPr/>
        <a:lstStyle/>
        <a:p>
          <a:pPr latinLnBrk="1"/>
          <a:endParaRPr lang="ko-KR" altLang="en-US" sz="2400"/>
        </a:p>
      </dgm:t>
    </dgm:pt>
    <dgm:pt modelId="{D4A2D002-5382-4DA5-9797-9FA629037266}" type="sibTrans" cxnId="{4F9DAC28-0040-42CA-A89A-C29916CA4CB6}">
      <dgm:prSet/>
      <dgm:spPr/>
      <dgm:t>
        <a:bodyPr/>
        <a:lstStyle/>
        <a:p>
          <a:pPr latinLnBrk="1"/>
          <a:endParaRPr lang="ko-KR" altLang="en-US" sz="2400"/>
        </a:p>
      </dgm:t>
    </dgm:pt>
    <dgm:pt modelId="{E5B03D11-020D-41DB-BE1C-CA50AE8F813E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Bulid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DE6FE40F-9909-4E71-8B67-5A381F87A76F}" type="parTrans" cxnId="{3F958031-6966-46AF-912E-28B189915D92}">
      <dgm:prSet/>
      <dgm:spPr/>
      <dgm:t>
        <a:bodyPr/>
        <a:lstStyle/>
        <a:p>
          <a:pPr latinLnBrk="1"/>
          <a:endParaRPr lang="ko-KR" altLang="en-US" sz="2400"/>
        </a:p>
      </dgm:t>
    </dgm:pt>
    <dgm:pt modelId="{D5E96440-7265-483E-8DE7-D8BA663C789F}" type="sibTrans" cxnId="{3F958031-6966-46AF-912E-28B189915D92}">
      <dgm:prSet/>
      <dgm:spPr/>
      <dgm:t>
        <a:bodyPr/>
        <a:lstStyle/>
        <a:p>
          <a:pPr latinLnBrk="1"/>
          <a:endParaRPr lang="ko-KR" altLang="en-US" sz="2400"/>
        </a:p>
      </dgm:t>
    </dgm:pt>
    <dgm:pt modelId="{B4E607C8-DB78-4AE5-8AB9-40FEDE4F3189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Test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CE912D2E-66A2-4067-9CA9-2B9DFCD03961}" type="parTrans" cxnId="{60F06AE1-7A3E-488E-87ED-41872257F626}">
      <dgm:prSet/>
      <dgm:spPr/>
      <dgm:t>
        <a:bodyPr/>
        <a:lstStyle/>
        <a:p>
          <a:pPr latinLnBrk="1"/>
          <a:endParaRPr lang="ko-KR" altLang="en-US" sz="2400"/>
        </a:p>
      </dgm:t>
    </dgm:pt>
    <dgm:pt modelId="{1124B48D-C012-405C-BC02-33A5BDC4C49A}" type="sibTrans" cxnId="{60F06AE1-7A3E-488E-87ED-41872257F626}">
      <dgm:prSet/>
      <dgm:spPr/>
      <dgm:t>
        <a:bodyPr/>
        <a:lstStyle/>
        <a:p>
          <a:pPr latinLnBrk="1"/>
          <a:endParaRPr lang="ko-KR" altLang="en-US" sz="2400"/>
        </a:p>
      </dgm:t>
    </dgm:pt>
    <dgm:pt modelId="{A06389F6-6BC8-42C6-A30D-86E6570378DB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Deploy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96888BBE-B623-42FF-9033-E602802833B4}" type="parTrans" cxnId="{93FEAB55-B1A1-4A5B-9791-471F21F8FA87}">
      <dgm:prSet/>
      <dgm:spPr/>
      <dgm:t>
        <a:bodyPr/>
        <a:lstStyle/>
        <a:p>
          <a:pPr latinLnBrk="1"/>
          <a:endParaRPr lang="ko-KR" altLang="en-US" sz="2400"/>
        </a:p>
      </dgm:t>
    </dgm:pt>
    <dgm:pt modelId="{EB32E269-93AE-4426-803E-463A8F2DF9B3}" type="sibTrans" cxnId="{93FEAB55-B1A1-4A5B-9791-471F21F8FA87}">
      <dgm:prSet/>
      <dgm:spPr/>
      <dgm:t>
        <a:bodyPr/>
        <a:lstStyle/>
        <a:p>
          <a:pPr latinLnBrk="1"/>
          <a:endParaRPr lang="ko-KR" altLang="en-US" sz="2400"/>
        </a:p>
      </dgm:t>
    </dgm:pt>
    <dgm:pt modelId="{F098B036-D502-4748-9A2F-B3926DAA4FBF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sz="16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Production</a:t>
          </a:r>
          <a:endParaRPr lang="ko-KR" altLang="en-US" sz="16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gm:t>
    </dgm:pt>
    <dgm:pt modelId="{41D8D4FC-3A8C-422C-9E19-E82AF1FED568}" type="parTrans" cxnId="{6FE63615-9403-4C5A-9F4D-41900F843C8A}">
      <dgm:prSet/>
      <dgm:spPr/>
      <dgm:t>
        <a:bodyPr/>
        <a:lstStyle/>
        <a:p>
          <a:pPr latinLnBrk="1"/>
          <a:endParaRPr lang="ko-KR" altLang="en-US" sz="2400"/>
        </a:p>
      </dgm:t>
    </dgm:pt>
    <dgm:pt modelId="{EBEEE594-BC92-4DE7-BEEC-508B04C85B45}" type="sibTrans" cxnId="{6FE63615-9403-4C5A-9F4D-41900F843C8A}">
      <dgm:prSet/>
      <dgm:spPr/>
      <dgm:t>
        <a:bodyPr/>
        <a:lstStyle/>
        <a:p>
          <a:pPr latinLnBrk="1"/>
          <a:endParaRPr lang="ko-KR" altLang="en-US" sz="2400"/>
        </a:p>
      </dgm:t>
    </dgm:pt>
    <dgm:pt modelId="{F2E9DAF1-AF18-4C04-AA4B-36FE15F13AB8}" type="pres">
      <dgm:prSet presAssocID="{55530D56-4623-4F1C-BDB3-F6C87A466CE6}" presName="Name0" presStyleCnt="0">
        <dgm:presLayoutVars>
          <dgm:dir/>
          <dgm:animLvl val="lvl"/>
          <dgm:resizeHandles val="exact"/>
        </dgm:presLayoutVars>
      </dgm:prSet>
      <dgm:spPr/>
    </dgm:pt>
    <dgm:pt modelId="{0D6ACE3A-329B-4BD9-946F-1782FB4B9224}" type="pres">
      <dgm:prSet presAssocID="{53A95625-4C4D-45F5-A71B-000B8833C177}" presName="parTxOnly" presStyleLbl="node1" presStyleIdx="0" presStyleCnt="6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9AC7720-4FCD-43CC-BE92-CB46FEA89DFD}" type="pres">
      <dgm:prSet presAssocID="{A2A95BCA-AC25-48DA-9879-20B5E6B791B4}" presName="parTxOnlySpace" presStyleCnt="0"/>
      <dgm:spPr/>
    </dgm:pt>
    <dgm:pt modelId="{FB960FBA-550E-4DD1-8C2F-4A7449700FCA}" type="pres">
      <dgm:prSet presAssocID="{7CEE9DC3-D343-4A71-B1A6-DE9A7A3F371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F6AD70-65FD-4FAB-8807-DAAAE89CDCB9}" type="pres">
      <dgm:prSet presAssocID="{D4A2D002-5382-4DA5-9797-9FA629037266}" presName="parTxOnlySpace" presStyleCnt="0"/>
      <dgm:spPr/>
    </dgm:pt>
    <dgm:pt modelId="{365DF212-4388-4E9D-880E-48B21720319B}" type="pres">
      <dgm:prSet presAssocID="{E5B03D11-020D-41DB-BE1C-CA50AE8F813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5E6B66-0CB7-41F3-8014-3D2FC6067682}" type="pres">
      <dgm:prSet presAssocID="{D5E96440-7265-483E-8DE7-D8BA663C789F}" presName="parTxOnlySpace" presStyleCnt="0"/>
      <dgm:spPr/>
    </dgm:pt>
    <dgm:pt modelId="{52481593-EA0C-447A-9ADE-5199F4CC2C05}" type="pres">
      <dgm:prSet presAssocID="{B4E607C8-DB78-4AE5-8AB9-40FEDE4F318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CA7DB7-EFE9-4BDD-AFB1-5DA2FDA9EDBB}" type="pres">
      <dgm:prSet presAssocID="{1124B48D-C012-405C-BC02-33A5BDC4C49A}" presName="parTxOnlySpace" presStyleCnt="0"/>
      <dgm:spPr/>
    </dgm:pt>
    <dgm:pt modelId="{9FCDC07C-9D71-4C11-A9EE-028595DD64C2}" type="pres">
      <dgm:prSet presAssocID="{A06389F6-6BC8-42C6-A30D-86E6570378D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594DFF-3085-4B47-83BD-E1324C50CB41}" type="pres">
      <dgm:prSet presAssocID="{EB32E269-93AE-4426-803E-463A8F2DF9B3}" presName="parTxOnlySpace" presStyleCnt="0"/>
      <dgm:spPr/>
    </dgm:pt>
    <dgm:pt modelId="{D0748069-7506-4AE5-8239-292C0E371501}" type="pres">
      <dgm:prSet presAssocID="{F098B036-D502-4748-9A2F-B3926DAA4FB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BE696E-4859-4C9B-90E9-2F9E41E85672}" type="presOf" srcId="{53A95625-4C4D-45F5-A71B-000B8833C177}" destId="{0D6ACE3A-329B-4BD9-946F-1782FB4B9224}" srcOrd="0" destOrd="0" presId="urn:microsoft.com/office/officeart/2005/8/layout/chevron1"/>
    <dgm:cxn modelId="{53D328AB-889E-487A-9D0C-6F1AD4E02797}" srcId="{55530D56-4623-4F1C-BDB3-F6C87A466CE6}" destId="{53A95625-4C4D-45F5-A71B-000B8833C177}" srcOrd="0" destOrd="0" parTransId="{49648FC1-64DF-4895-BB19-CE90B99671EA}" sibTransId="{A2A95BCA-AC25-48DA-9879-20B5E6B791B4}"/>
    <dgm:cxn modelId="{93FEAB55-B1A1-4A5B-9791-471F21F8FA87}" srcId="{55530D56-4623-4F1C-BDB3-F6C87A466CE6}" destId="{A06389F6-6BC8-42C6-A30D-86E6570378DB}" srcOrd="4" destOrd="0" parTransId="{96888BBE-B623-42FF-9033-E602802833B4}" sibTransId="{EB32E269-93AE-4426-803E-463A8F2DF9B3}"/>
    <dgm:cxn modelId="{3F958031-6966-46AF-912E-28B189915D92}" srcId="{55530D56-4623-4F1C-BDB3-F6C87A466CE6}" destId="{E5B03D11-020D-41DB-BE1C-CA50AE8F813E}" srcOrd="2" destOrd="0" parTransId="{DE6FE40F-9909-4E71-8B67-5A381F87A76F}" sibTransId="{D5E96440-7265-483E-8DE7-D8BA663C789F}"/>
    <dgm:cxn modelId="{1306E810-67AF-425D-8ADE-E273A134C973}" type="presOf" srcId="{55530D56-4623-4F1C-BDB3-F6C87A466CE6}" destId="{F2E9DAF1-AF18-4C04-AA4B-36FE15F13AB8}" srcOrd="0" destOrd="0" presId="urn:microsoft.com/office/officeart/2005/8/layout/chevron1"/>
    <dgm:cxn modelId="{6BE7D453-8D96-46CE-8ABD-BE37026515A5}" type="presOf" srcId="{B4E607C8-DB78-4AE5-8AB9-40FEDE4F3189}" destId="{52481593-EA0C-447A-9ADE-5199F4CC2C05}" srcOrd="0" destOrd="0" presId="urn:microsoft.com/office/officeart/2005/8/layout/chevron1"/>
    <dgm:cxn modelId="{034C3BD3-C07B-4206-82F5-CCEFF07B7DCB}" type="presOf" srcId="{E5B03D11-020D-41DB-BE1C-CA50AE8F813E}" destId="{365DF212-4388-4E9D-880E-48B21720319B}" srcOrd="0" destOrd="0" presId="urn:microsoft.com/office/officeart/2005/8/layout/chevron1"/>
    <dgm:cxn modelId="{6FE63615-9403-4C5A-9F4D-41900F843C8A}" srcId="{55530D56-4623-4F1C-BDB3-F6C87A466CE6}" destId="{F098B036-D502-4748-9A2F-B3926DAA4FBF}" srcOrd="5" destOrd="0" parTransId="{41D8D4FC-3A8C-422C-9E19-E82AF1FED568}" sibTransId="{EBEEE594-BC92-4DE7-BEEC-508B04C85B45}"/>
    <dgm:cxn modelId="{41A98186-E9B6-410F-AC24-CCC60989B9C7}" type="presOf" srcId="{F098B036-D502-4748-9A2F-B3926DAA4FBF}" destId="{D0748069-7506-4AE5-8239-292C0E371501}" srcOrd="0" destOrd="0" presId="urn:microsoft.com/office/officeart/2005/8/layout/chevron1"/>
    <dgm:cxn modelId="{60F06AE1-7A3E-488E-87ED-41872257F626}" srcId="{55530D56-4623-4F1C-BDB3-F6C87A466CE6}" destId="{B4E607C8-DB78-4AE5-8AB9-40FEDE4F3189}" srcOrd="3" destOrd="0" parTransId="{CE912D2E-66A2-4067-9CA9-2B9DFCD03961}" sibTransId="{1124B48D-C012-405C-BC02-33A5BDC4C49A}"/>
    <dgm:cxn modelId="{67CB0B18-09A3-4621-AEE9-D5CC03C2A9B1}" type="presOf" srcId="{7CEE9DC3-D343-4A71-B1A6-DE9A7A3F3719}" destId="{FB960FBA-550E-4DD1-8C2F-4A7449700FCA}" srcOrd="0" destOrd="0" presId="urn:microsoft.com/office/officeart/2005/8/layout/chevron1"/>
    <dgm:cxn modelId="{C8869D4F-F54F-4A15-AC57-4AAB0A773D88}" type="presOf" srcId="{A06389F6-6BC8-42C6-A30D-86E6570378DB}" destId="{9FCDC07C-9D71-4C11-A9EE-028595DD64C2}" srcOrd="0" destOrd="0" presId="urn:microsoft.com/office/officeart/2005/8/layout/chevron1"/>
    <dgm:cxn modelId="{4F9DAC28-0040-42CA-A89A-C29916CA4CB6}" srcId="{55530D56-4623-4F1C-BDB3-F6C87A466CE6}" destId="{7CEE9DC3-D343-4A71-B1A6-DE9A7A3F3719}" srcOrd="1" destOrd="0" parTransId="{E69C0FDA-9F63-48D8-8CE8-6E28E1BCB8BD}" sibTransId="{D4A2D002-5382-4DA5-9797-9FA629037266}"/>
    <dgm:cxn modelId="{85A88D43-72C4-4321-B472-73789CEEEC6F}" type="presParOf" srcId="{F2E9DAF1-AF18-4C04-AA4B-36FE15F13AB8}" destId="{0D6ACE3A-329B-4BD9-946F-1782FB4B9224}" srcOrd="0" destOrd="0" presId="urn:microsoft.com/office/officeart/2005/8/layout/chevron1"/>
    <dgm:cxn modelId="{F2C4E993-D3CE-498A-84D1-7AF2347E18BF}" type="presParOf" srcId="{F2E9DAF1-AF18-4C04-AA4B-36FE15F13AB8}" destId="{09AC7720-4FCD-43CC-BE92-CB46FEA89DFD}" srcOrd="1" destOrd="0" presId="urn:microsoft.com/office/officeart/2005/8/layout/chevron1"/>
    <dgm:cxn modelId="{6E3D4F32-163E-42F5-9A25-C6F76176CB17}" type="presParOf" srcId="{F2E9DAF1-AF18-4C04-AA4B-36FE15F13AB8}" destId="{FB960FBA-550E-4DD1-8C2F-4A7449700FCA}" srcOrd="2" destOrd="0" presId="urn:microsoft.com/office/officeart/2005/8/layout/chevron1"/>
    <dgm:cxn modelId="{8A10F1DB-B493-4032-AA1D-2A15EA589AAF}" type="presParOf" srcId="{F2E9DAF1-AF18-4C04-AA4B-36FE15F13AB8}" destId="{CFF6AD70-65FD-4FAB-8807-DAAAE89CDCB9}" srcOrd="3" destOrd="0" presId="urn:microsoft.com/office/officeart/2005/8/layout/chevron1"/>
    <dgm:cxn modelId="{8B35A26B-53EC-41B3-9243-D0E22A5B9613}" type="presParOf" srcId="{F2E9DAF1-AF18-4C04-AA4B-36FE15F13AB8}" destId="{365DF212-4388-4E9D-880E-48B21720319B}" srcOrd="4" destOrd="0" presId="urn:microsoft.com/office/officeart/2005/8/layout/chevron1"/>
    <dgm:cxn modelId="{83C49D6D-2748-4602-A36B-2AA6A51752BA}" type="presParOf" srcId="{F2E9DAF1-AF18-4C04-AA4B-36FE15F13AB8}" destId="{735E6B66-0CB7-41F3-8014-3D2FC6067682}" srcOrd="5" destOrd="0" presId="urn:microsoft.com/office/officeart/2005/8/layout/chevron1"/>
    <dgm:cxn modelId="{11D0F0AC-C6D4-4493-B13E-502674CE4D04}" type="presParOf" srcId="{F2E9DAF1-AF18-4C04-AA4B-36FE15F13AB8}" destId="{52481593-EA0C-447A-9ADE-5199F4CC2C05}" srcOrd="6" destOrd="0" presId="urn:microsoft.com/office/officeart/2005/8/layout/chevron1"/>
    <dgm:cxn modelId="{2802D97B-1796-4C1A-957B-8E454F2BD96E}" type="presParOf" srcId="{F2E9DAF1-AF18-4C04-AA4B-36FE15F13AB8}" destId="{47CA7DB7-EFE9-4BDD-AFB1-5DA2FDA9EDBB}" srcOrd="7" destOrd="0" presId="urn:microsoft.com/office/officeart/2005/8/layout/chevron1"/>
    <dgm:cxn modelId="{BD63EDB8-E856-482C-8EF2-FA506F7CBA5B}" type="presParOf" srcId="{F2E9DAF1-AF18-4C04-AA4B-36FE15F13AB8}" destId="{9FCDC07C-9D71-4C11-A9EE-028595DD64C2}" srcOrd="8" destOrd="0" presId="urn:microsoft.com/office/officeart/2005/8/layout/chevron1"/>
    <dgm:cxn modelId="{6E77832B-B6E9-4EDF-A477-21B1D82E8526}" type="presParOf" srcId="{F2E9DAF1-AF18-4C04-AA4B-36FE15F13AB8}" destId="{17594DFF-3085-4B47-83BD-E1324C50CB41}" srcOrd="9" destOrd="0" presId="urn:microsoft.com/office/officeart/2005/8/layout/chevron1"/>
    <dgm:cxn modelId="{55D5AB3A-B320-473A-B9C2-959D79DF9C3B}" type="presParOf" srcId="{F2E9DAF1-AF18-4C04-AA4B-36FE15F13AB8}" destId="{D0748069-7506-4AE5-8239-292C0E371501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ACE3A-329B-4BD9-946F-1782FB4B9224}">
      <dsp:nvSpPr>
        <dsp:cNvPr id="0" name=""/>
        <dsp:cNvSpPr/>
      </dsp:nvSpPr>
      <dsp:spPr>
        <a:xfrm>
          <a:off x="5020" y="1345815"/>
          <a:ext cx="1867614" cy="747045"/>
        </a:xfrm>
        <a:prstGeom prst="homePlat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dirty="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Plan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5020" y="1345815"/>
        <a:ext cx="1680853" cy="747045"/>
      </dsp:txXfrm>
    </dsp:sp>
    <dsp:sp modelId="{FB960FBA-550E-4DD1-8C2F-4A7449700FCA}">
      <dsp:nvSpPr>
        <dsp:cNvPr id="0" name=""/>
        <dsp:cNvSpPr/>
      </dsp:nvSpPr>
      <dsp:spPr>
        <a:xfrm>
          <a:off x="1685873" y="1345815"/>
          <a:ext cx="1867614" cy="747045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Code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2059396" y="1345815"/>
        <a:ext cx="1120569" cy="747045"/>
      </dsp:txXfrm>
    </dsp:sp>
    <dsp:sp modelId="{365DF212-4388-4E9D-880E-48B21720319B}">
      <dsp:nvSpPr>
        <dsp:cNvPr id="0" name=""/>
        <dsp:cNvSpPr/>
      </dsp:nvSpPr>
      <dsp:spPr>
        <a:xfrm>
          <a:off x="3366726" y="1345815"/>
          <a:ext cx="1867614" cy="747045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Bulid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3740249" y="1345815"/>
        <a:ext cx="1120569" cy="747045"/>
      </dsp:txXfrm>
    </dsp:sp>
    <dsp:sp modelId="{52481593-EA0C-447A-9ADE-5199F4CC2C05}">
      <dsp:nvSpPr>
        <dsp:cNvPr id="0" name=""/>
        <dsp:cNvSpPr/>
      </dsp:nvSpPr>
      <dsp:spPr>
        <a:xfrm>
          <a:off x="5047579" y="1345815"/>
          <a:ext cx="1867614" cy="747045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Test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5421102" y="1345815"/>
        <a:ext cx="1120569" cy="747045"/>
      </dsp:txXfrm>
    </dsp:sp>
    <dsp:sp modelId="{9FCDC07C-9D71-4C11-A9EE-028595DD64C2}">
      <dsp:nvSpPr>
        <dsp:cNvPr id="0" name=""/>
        <dsp:cNvSpPr/>
      </dsp:nvSpPr>
      <dsp:spPr>
        <a:xfrm>
          <a:off x="6728432" y="1345815"/>
          <a:ext cx="1867614" cy="747045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Deploy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7101955" y="1345815"/>
        <a:ext cx="1120569" cy="747045"/>
      </dsp:txXfrm>
    </dsp:sp>
    <dsp:sp modelId="{D0748069-7506-4AE5-8239-292C0E371501}">
      <dsp:nvSpPr>
        <dsp:cNvPr id="0" name=""/>
        <dsp:cNvSpPr/>
      </dsp:nvSpPr>
      <dsp:spPr>
        <a:xfrm>
          <a:off x="8409285" y="1345815"/>
          <a:ext cx="1867614" cy="747045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-150" smtClean="0">
              <a:solidFill>
                <a:schemeClr val="bg2">
                  <a:lumMod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rPr>
            <a:t>Production</a:t>
          </a:r>
          <a:endParaRPr lang="ko-KR" altLang="en-US" sz="1600" kern="1200" spc="-150" dirty="0">
            <a:solidFill>
              <a:schemeClr val="bg2">
                <a:lumMod val="25000"/>
              </a:schemeClr>
            </a:solidFill>
            <a:latin typeface="KBIZ한마음고딕 M" panose="02020503020101020101" pitchFamily="18" charset="-127"/>
            <a:ea typeface="KBIZ한마음고딕 M" panose="02020503020101020101" pitchFamily="18" charset="-127"/>
          </a:endParaRPr>
        </a:p>
      </dsp:txBody>
      <dsp:txXfrm>
        <a:off x="8782808" y="1345815"/>
        <a:ext cx="1120569" cy="74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86C5F-BB40-4E10-BAF1-88E1AC979DFD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E029B-2E02-46BE-8155-40C9A32D5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9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목차로는 제가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인턴기간동안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가우스에서 참여한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365MC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8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8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1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2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롯데면세점은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광고주이시기 때문에 추가로 필요한 기능을 개발하게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항목들을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양식에 맞춰 파일을 업로드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페이지의 데이터를 읽는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페이지 정상유무 체크를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완료가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파일을 다운받으면 체크 결과를 확인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 이용하여 기존 수동으로 작업을 했던 것에서 자동화로 하기 때문에 편리성과 작업 속도가 높아져 비정상 페이지에 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조치를 좀더 수월하게 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E029B-2E02-46BE-8155-40C9A32D5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4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4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4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6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5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88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4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8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4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9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2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55C63"/>
            </a:gs>
            <a:gs pos="25000">
              <a:srgbClr val="47494F"/>
            </a:gs>
            <a:gs pos="70000">
              <a:srgbClr val="413D3D">
                <a:lumMod val="100000"/>
              </a:srgbClr>
            </a:gs>
            <a:gs pos="97000">
              <a:srgbClr val="2F2D2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15009-5129-4BB2-B80D-9106471C554E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9F17D-C40F-4B00-969A-9B93DCA69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0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88170" y="2472006"/>
            <a:ext cx="3815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3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Jenkins</a:t>
            </a:r>
            <a:endParaRPr lang="ko-KR" altLang="en-US" sz="8000" spc="3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2695" y="3523566"/>
            <a:ext cx="155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디지털혁신팀 </a:t>
            </a:r>
            <a:r>
              <a:rPr lang="ko-KR" altLang="en-US" sz="1400" dirty="0" err="1" smtClean="0">
                <a:solidFill>
                  <a:schemeClr val="bg1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김예나</a:t>
            </a:r>
            <a:endParaRPr lang="ko-KR" altLang="en-US" sz="1400" dirty="0">
              <a:solidFill>
                <a:schemeClr val="bg1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5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2694" y="295439"/>
            <a:ext cx="166455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0" y="3556539"/>
            <a:ext cx="177214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8316" y="3179051"/>
            <a:ext cx="127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Needs</a:t>
            </a:r>
            <a:endParaRPr lang="ko-KR" altLang="en-US" sz="28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1624" y="3179051"/>
            <a:ext cx="123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CI/CD</a:t>
            </a:r>
            <a:endParaRPr lang="ko-KR" altLang="en-US" sz="28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4032" y="3179051"/>
            <a:ext cx="1361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Jenkins</a:t>
            </a:r>
            <a:endParaRPr lang="ko-KR" altLang="en-US" sz="28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88601" y="317905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Application</a:t>
            </a:r>
            <a:endParaRPr lang="ko-KR" altLang="en-US" sz="2800" dirty="0">
              <a:solidFill>
                <a:schemeClr val="bg1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794000" y="3557078"/>
            <a:ext cx="13843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73650" y="3557617"/>
            <a:ext cx="135255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32700" y="3556539"/>
            <a:ext cx="13335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0902950" y="3556539"/>
            <a:ext cx="128905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9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61663" y="29543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Needs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038716" y="2548978"/>
            <a:ext cx="1636217" cy="1589921"/>
            <a:chOff x="1038716" y="2548978"/>
            <a:chExt cx="1636217" cy="158992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133" y="3088978"/>
              <a:ext cx="618443" cy="54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294" y="2548978"/>
              <a:ext cx="539063" cy="5400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95" y="3088978"/>
              <a:ext cx="597923" cy="5400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038716" y="3800345"/>
              <a:ext cx="1636217" cy="33855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Source Repository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pic>
        <p:nvPicPr>
          <p:cNvPr id="1032" name="Picture 8" descr="Web develop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74" y="18216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>
            <a:off x="6115050" y="2181667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97875" y="2003430"/>
            <a:ext cx="710451" cy="50013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Bulid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sz="10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(packaging)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4134" y="2643704"/>
            <a:ext cx="1084656" cy="338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Developer 1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53" name="Picture 8" descr="Web develop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74" y="437969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>
            <a:off x="6115050" y="4739693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97875" y="4561456"/>
            <a:ext cx="710451" cy="50013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Bulid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sz="10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(packaging)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01309" y="5239830"/>
            <a:ext cx="1110305" cy="338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Developer 2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035222" y="2346782"/>
            <a:ext cx="1871401" cy="876300"/>
            <a:chOff x="2387522" y="2346782"/>
            <a:chExt cx="1871401" cy="876300"/>
          </a:xfrm>
        </p:grpSpPr>
        <p:cxnSp>
          <p:nvCxnSpPr>
            <p:cNvPr id="57" name="직선 화살표 연결선 56"/>
            <p:cNvCxnSpPr/>
            <p:nvPr/>
          </p:nvCxnSpPr>
          <p:spPr>
            <a:xfrm flipV="1">
              <a:off x="2420598" y="2447925"/>
              <a:ext cx="1838325" cy="77515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2387522" y="2346782"/>
              <a:ext cx="1838325" cy="77515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 rot="10800000" flipV="1">
            <a:off x="3068298" y="3828962"/>
            <a:ext cx="1871401" cy="876300"/>
            <a:chOff x="2387522" y="2346782"/>
            <a:chExt cx="1871401" cy="876300"/>
          </a:xfrm>
        </p:grpSpPr>
        <p:cxnSp>
          <p:nvCxnSpPr>
            <p:cNvPr id="62" name="직선 화살표 연결선 61"/>
            <p:cNvCxnSpPr/>
            <p:nvPr/>
          </p:nvCxnSpPr>
          <p:spPr>
            <a:xfrm flipV="1">
              <a:off x="2420598" y="2447925"/>
              <a:ext cx="1838325" cy="77515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387522" y="2346782"/>
              <a:ext cx="1838325" cy="77515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20217454">
            <a:off x="3339376" y="2421757"/>
            <a:ext cx="1230017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Commit &amp; Push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 rot="20217454">
            <a:off x="3893509" y="2804091"/>
            <a:ext cx="406906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Pull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 rot="1361350">
            <a:off x="3481956" y="3937403"/>
            <a:ext cx="1230017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Commit &amp; Push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 rot="1345245">
            <a:off x="3817083" y="4344318"/>
            <a:ext cx="406906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Pull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98616" y="3800345"/>
            <a:ext cx="557525" cy="338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WAS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876" y="2734360"/>
            <a:ext cx="799003" cy="900000"/>
          </a:xfrm>
          <a:prstGeom prst="rect">
            <a:avLst/>
          </a:prstGeom>
        </p:spPr>
      </p:pic>
      <p:cxnSp>
        <p:nvCxnSpPr>
          <p:cNvPr id="74" name="직선 화살표 연결선 73"/>
          <p:cNvCxnSpPr/>
          <p:nvPr/>
        </p:nvCxnSpPr>
        <p:spPr>
          <a:xfrm>
            <a:off x="7574653" y="2345966"/>
            <a:ext cx="1838325" cy="7751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0800000" flipV="1">
            <a:off x="7573224" y="3879533"/>
            <a:ext cx="1838325" cy="7751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20217454">
            <a:off x="8166784" y="3956435"/>
            <a:ext cx="65120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Deploy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1387158">
            <a:off x="8166783" y="2421755"/>
            <a:ext cx="65120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Deploy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1363287">
            <a:off x="7963371" y="2692391"/>
            <a:ext cx="842282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ev_1.war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 rot="20240997">
            <a:off x="8199263" y="4215816"/>
            <a:ext cx="863057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dev_2.war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994092" y="3088935"/>
            <a:ext cx="2873031" cy="83099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 smtClean="0">
                <a:solidFill>
                  <a:schemeClr val="bg1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ERROR</a:t>
            </a:r>
            <a:endParaRPr lang="ko-KR" altLang="en-US" sz="4800" spc="-150" dirty="0">
              <a:solidFill>
                <a:schemeClr val="bg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90717" y="295439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/CD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717" y="1003325"/>
            <a:ext cx="3585084" cy="7232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Continuous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Integration 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지속적인 통합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)</a:t>
            </a:r>
          </a:p>
          <a:p>
            <a:endParaRPr lang="en-US" altLang="ko-KR" sz="5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빌드 및 테스트 자동화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1368" y="2801373"/>
            <a:ext cx="1982898" cy="1796396"/>
            <a:chOff x="1321415" y="3350013"/>
            <a:chExt cx="1982898" cy="1796396"/>
          </a:xfrm>
        </p:grpSpPr>
        <p:pic>
          <p:nvPicPr>
            <p:cNvPr id="11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415" y="3350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789227" y="4807855"/>
              <a:ext cx="1047274" cy="33855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Developers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  <p:pic>
          <p:nvPicPr>
            <p:cNvPr id="13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864" y="3350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415" y="3998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13" y="3998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864" y="3998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5496124" y="3007848"/>
            <a:ext cx="1636217" cy="1589921"/>
            <a:chOff x="1038716" y="2548978"/>
            <a:chExt cx="1636217" cy="158992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133" y="3088978"/>
              <a:ext cx="618443" cy="54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294" y="2548978"/>
              <a:ext cx="539063" cy="54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95" y="3088978"/>
              <a:ext cx="597923" cy="54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38716" y="3800345"/>
              <a:ext cx="1636217" cy="33855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Source Repository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1368330">
            <a:off x="3479912" y="3374089"/>
            <a:ext cx="1643194" cy="690111"/>
            <a:chOff x="3326036" y="2367254"/>
            <a:chExt cx="1643194" cy="690111"/>
          </a:xfrm>
        </p:grpSpPr>
        <p:grpSp>
          <p:nvGrpSpPr>
            <p:cNvPr id="23" name="그룹 22"/>
            <p:cNvGrpSpPr/>
            <p:nvPr/>
          </p:nvGrpSpPr>
          <p:grpSpPr>
            <a:xfrm>
              <a:off x="3326036" y="2658883"/>
              <a:ext cx="1643194" cy="99455"/>
              <a:chOff x="2678336" y="2658891"/>
              <a:chExt cx="1643194" cy="99455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rot="20231670">
                <a:off x="2719784" y="2758345"/>
                <a:ext cx="1601746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rot="20231670">
                <a:off x="2678336" y="2658891"/>
                <a:ext cx="1610459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 rot="20217454">
              <a:off x="3469000" y="2367254"/>
              <a:ext cx="123001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Commit &amp; Push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217454">
              <a:off x="4023135" y="2749588"/>
              <a:ext cx="40690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Pull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63" y="2840662"/>
            <a:ext cx="720000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90" y="2840662"/>
            <a:ext cx="960000" cy="720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464472" y="4259215"/>
            <a:ext cx="883383" cy="338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 Server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 rot="21585784">
            <a:off x="8894315" y="3750388"/>
            <a:ext cx="2023696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Build          Test          Result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0068032" y="3900091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378706" y="3899335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7481180" y="3723674"/>
            <a:ext cx="108857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/>
          <p:cNvCxnSpPr/>
          <p:nvPr/>
        </p:nvCxnSpPr>
        <p:spPr>
          <a:xfrm>
            <a:off x="5460270" y="4881500"/>
            <a:ext cx="76635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950926" y="3305074"/>
            <a:ext cx="1088571" cy="0"/>
          </a:xfrm>
          <a:prstGeom prst="straightConnector1">
            <a:avLst/>
          </a:prstGeom>
          <a:ln w="127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585784">
            <a:off x="8021229" y="4360286"/>
            <a:ext cx="88415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Automatic</a:t>
            </a:r>
          </a:p>
          <a:p>
            <a:pPr algn="ctr"/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자동 배포</a:t>
            </a:r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endParaRPr lang="ko-KR" altLang="en-US" sz="1400" spc="-150" dirty="0">
              <a:solidFill>
                <a:srgbClr val="FF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950926" y="4881330"/>
            <a:ext cx="1088571" cy="0"/>
          </a:xfrm>
          <a:prstGeom prst="straightConnector1">
            <a:avLst/>
          </a:prstGeom>
          <a:ln w="127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1585784">
            <a:off x="8067174" y="2788821"/>
            <a:ext cx="854721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Manual</a:t>
            </a:r>
          </a:p>
          <a:p>
            <a:pPr algn="ctr"/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수동 배포</a:t>
            </a:r>
            <a:r>
              <a:rPr lang="en-US" altLang="ko-KR" sz="14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endParaRPr lang="ko-KR" altLang="en-US" sz="1400" spc="-150" dirty="0">
              <a:solidFill>
                <a:srgbClr val="FF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281" y="295439"/>
            <a:ext cx="1329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CI/</a:t>
            </a:r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CD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717" y="1003325"/>
            <a:ext cx="7571816" cy="7232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Continuous Delivery(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지속적인 서비스제공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)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or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Continuous Deployment(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지속적인 배포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)</a:t>
            </a:r>
          </a:p>
          <a:p>
            <a:endParaRPr lang="en-US" altLang="ko-KR" sz="5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배포 자동화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25377" y="3004456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Production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25377" y="4595589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Production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0321" y="3004456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Deploy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31920" y="4595589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Test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0321" y="4595589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Deploy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884023" y="3004456"/>
            <a:ext cx="1393371" cy="626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Test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460274" y="3305073"/>
            <a:ext cx="76635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95723" y="2836729"/>
            <a:ext cx="1983300" cy="95410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accent1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Continuous</a:t>
            </a:r>
          </a:p>
          <a:p>
            <a:pPr algn="ctr"/>
            <a:r>
              <a:rPr lang="en-US" altLang="ko-KR" sz="2800" spc="-150" dirty="0" smtClean="0">
                <a:solidFill>
                  <a:schemeClr val="accent1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Delivery</a:t>
            </a:r>
            <a:endParaRPr lang="ko-KR" altLang="en-US" sz="2800" spc="-150" dirty="0">
              <a:solidFill>
                <a:schemeClr val="accent1">
                  <a:lumMod val="7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2656" y="4404276"/>
            <a:ext cx="2107565" cy="95410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accent1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Continuous</a:t>
            </a:r>
          </a:p>
          <a:p>
            <a:pPr algn="ctr"/>
            <a:r>
              <a:rPr lang="en-US" altLang="ko-KR" sz="2800" spc="-150" dirty="0">
                <a:solidFill>
                  <a:schemeClr val="accent1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Deployment</a:t>
            </a:r>
            <a:endParaRPr lang="ko-KR" altLang="en-US" sz="2800" spc="-150" dirty="0">
              <a:solidFill>
                <a:schemeClr val="accent1">
                  <a:lumMod val="7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7254" y="295439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CI/CD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0091" y="5184689"/>
            <a:ext cx="1996765" cy="369332"/>
          </a:xfrm>
          <a:prstGeom prst="rect">
            <a:avLst/>
          </a:prstGeom>
          <a:noFill/>
          <a:ln w="3175">
            <a:solidFill>
              <a:srgbClr val="FF858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Continuous Delivery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7993" y="5184689"/>
            <a:ext cx="2225739" cy="369332"/>
          </a:xfrm>
          <a:prstGeom prst="rect">
            <a:avLst/>
          </a:prstGeom>
          <a:noFill/>
          <a:ln w="3175">
            <a:solidFill>
              <a:srgbClr val="FF858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Continuous Integration</a:t>
            </a:r>
            <a:endParaRPr lang="en-US" altLang="ko-KR" spc="-150" dirty="0">
              <a:solidFill>
                <a:srgbClr val="FF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4" name="원형 화살표 3"/>
          <p:cNvSpPr/>
          <p:nvPr/>
        </p:nvSpPr>
        <p:spPr>
          <a:xfrm rot="17100000">
            <a:off x="3073201" y="1845896"/>
            <a:ext cx="3128964" cy="3128964"/>
          </a:xfrm>
          <a:prstGeom prst="circularArrow">
            <a:avLst>
              <a:gd name="adj1" fmla="val 6783"/>
              <a:gd name="adj2" fmla="val 1258505"/>
              <a:gd name="adj3" fmla="val 20619585"/>
              <a:gd name="adj4" fmla="val 10800000"/>
              <a:gd name="adj5" fmla="val 11925"/>
            </a:avLst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 화살표 15"/>
          <p:cNvSpPr/>
          <p:nvPr/>
        </p:nvSpPr>
        <p:spPr>
          <a:xfrm rot="17100000" flipH="1" flipV="1">
            <a:off x="3948412" y="1845896"/>
            <a:ext cx="3128964" cy="3128964"/>
          </a:xfrm>
          <a:prstGeom prst="circularArrow">
            <a:avLst>
              <a:gd name="adj1" fmla="val 6783"/>
              <a:gd name="adj2" fmla="val 1258505"/>
              <a:gd name="adj3" fmla="val 20619585"/>
              <a:gd name="adj4" fmla="val 10800000"/>
              <a:gd name="adj5" fmla="val 11925"/>
            </a:avLst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원형 화살표 16"/>
          <p:cNvSpPr/>
          <p:nvPr/>
        </p:nvSpPr>
        <p:spPr>
          <a:xfrm rot="17100000">
            <a:off x="6726447" y="1845896"/>
            <a:ext cx="3128964" cy="3128964"/>
          </a:xfrm>
          <a:prstGeom prst="circularArrow">
            <a:avLst>
              <a:gd name="adj1" fmla="val 6783"/>
              <a:gd name="adj2" fmla="val 1258505"/>
              <a:gd name="adj3" fmla="val 20619585"/>
              <a:gd name="adj4" fmla="val 10800000"/>
              <a:gd name="adj5" fmla="val 11925"/>
            </a:avLst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원형 화살표 17"/>
          <p:cNvSpPr/>
          <p:nvPr/>
        </p:nvSpPr>
        <p:spPr>
          <a:xfrm rot="17100000" flipH="1" flipV="1">
            <a:off x="7601658" y="1845896"/>
            <a:ext cx="3128964" cy="3128964"/>
          </a:xfrm>
          <a:prstGeom prst="circularArrow">
            <a:avLst>
              <a:gd name="adj1" fmla="val 6783"/>
              <a:gd name="adj2" fmla="val 1258505"/>
              <a:gd name="adj3" fmla="val 20619585"/>
              <a:gd name="adj4" fmla="val 10800000"/>
              <a:gd name="adj5" fmla="val 11925"/>
            </a:avLst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262045223"/>
              </p:ext>
            </p:extLst>
          </p:nvPr>
        </p:nvGraphicFramePr>
        <p:xfrm>
          <a:off x="955040" y="1597425"/>
          <a:ext cx="10281921" cy="343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5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3195" y="295439"/>
            <a:ext cx="1863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Jenkins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716" y="1003325"/>
            <a:ext cx="7415182" cy="2339102"/>
          </a:xfrm>
          <a:prstGeom prst="rect">
            <a:avLst/>
          </a:prstGeom>
          <a:noFill/>
          <a:ln w="3175">
            <a:noFill/>
          </a:ln>
        </p:spPr>
        <p:txBody>
          <a:bodyPr wrap="square" numCol="2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무료 사용</a:t>
            </a:r>
            <a:endParaRPr lang="en-US" altLang="ko-KR" spc="-150" dirty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z="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간단한 </a:t>
            </a:r>
            <a:r>
              <a:rPr lang="ko-KR" altLang="en-US" spc="-150" dirty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설치</a:t>
            </a:r>
            <a:endParaRPr lang="en-US" altLang="ko-KR" spc="-150" dirty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z="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</a:t>
            </a:r>
            <a:r>
              <a:rPr lang="ko-KR" altLang="en-US" spc="-150" dirty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사용자 정의 옵션</a:t>
            </a:r>
            <a:endParaRPr lang="en-US" altLang="ko-KR" spc="-150" dirty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endParaRPr lang="ko-KR" altLang="en-US" sz="5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지속적인 </a:t>
            </a:r>
            <a:r>
              <a:rPr lang="ko-KR" altLang="en-US" spc="-150" dirty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자동화 </a:t>
            </a:r>
            <a:r>
              <a:rPr lang="ko-KR" altLang="en-US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빌드</a:t>
            </a:r>
            <a:r>
              <a:rPr lang="en-US" altLang="ko-KR" spc="-150" dirty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r>
              <a:rPr lang="ko-KR" altLang="en-US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및 테스트</a:t>
            </a:r>
            <a: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/>
            </a:r>
            <a:b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</a:br>
            <a: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/>
            </a:r>
            <a:b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</a:br>
            <a: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/>
            </a:r>
            <a:br>
              <a:rPr lang="en-US" altLang="ko-KR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</a:b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방대한 양의 플러그인</a:t>
            </a:r>
            <a:r>
              <a:rPr lang="ko-KR" altLang="en-US" spc="-150" dirty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endParaRPr lang="en-US" altLang="ko-KR" spc="-150" dirty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다양한 인증 기반과 결합한 인증 및 권한 관리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커맨드 라인 인터페이스 제공</a:t>
            </a:r>
            <a:r>
              <a:rPr lang="en-US" altLang="ko-KR" sz="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endParaRPr lang="ko-KR" altLang="en-US" sz="8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endParaRPr lang="ko-KR" altLang="en-US" sz="5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-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다양한 적용사례 및 풍부한 레퍼런스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6824" y="5976709"/>
            <a:ext cx="1874231" cy="338554"/>
          </a:xfrm>
          <a:prstGeom prst="rect">
            <a:avLst/>
          </a:prstGeom>
          <a:noFill/>
          <a:ln w="3175">
            <a:solidFill>
              <a:srgbClr val="FF858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무료 사용 </a:t>
            </a:r>
            <a:r>
              <a:rPr lang="en-US" altLang="ko-KR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&amp; </a:t>
            </a:r>
            <a:r>
              <a:rPr lang="ko-KR" altLang="en-US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간단한 설치</a:t>
            </a:r>
            <a:endParaRPr lang="ko-KR" altLang="en-US" sz="1600" spc="-150" dirty="0">
              <a:solidFill>
                <a:srgbClr val="FF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1585784">
            <a:off x="2053312" y="5080764"/>
            <a:ext cx="74892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설치 파일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다운로드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31933" y="5342374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1585784">
            <a:off x="487340" y="4636011"/>
            <a:ext cx="1508811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Jenkins.id/download</a:t>
            </a: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접속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21585784">
            <a:off x="2057286" y="4086374"/>
            <a:ext cx="740973" cy="5232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war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파일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다운로드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831932" y="4347984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1585784">
            <a:off x="3147983" y="4194097"/>
            <a:ext cx="995016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Tomcat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적용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739949" y="4436983"/>
            <a:ext cx="262277" cy="134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739949" y="5142553"/>
            <a:ext cx="262277" cy="134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0051" y="5976709"/>
            <a:ext cx="3765775" cy="338554"/>
          </a:xfrm>
          <a:prstGeom prst="rect">
            <a:avLst/>
          </a:prstGeom>
          <a:noFill/>
          <a:ln w="3175">
            <a:solidFill>
              <a:srgbClr val="FF858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사용자 정의 옵션 </a:t>
            </a:r>
            <a:r>
              <a:rPr lang="en-US" altLang="ko-KR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&amp; </a:t>
            </a:r>
            <a:r>
              <a:rPr lang="ko-KR" altLang="en-US" sz="1600" spc="-150" dirty="0" smtClean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지속적인 자동화 빌드 및 테스트</a:t>
            </a:r>
            <a:endParaRPr lang="ko-KR" altLang="en-US" sz="1600" spc="-150" dirty="0">
              <a:solidFill>
                <a:srgbClr val="FF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21585784">
            <a:off x="3148635" y="5188486"/>
            <a:ext cx="538289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Install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72" name="Picture 2" descr="Jenkins 구성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2"/>
          <a:stretch/>
        </p:blipFill>
        <p:spPr bwMode="auto">
          <a:xfrm>
            <a:off x="4990584" y="2816811"/>
            <a:ext cx="6120000" cy="29123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7314441" y="3817525"/>
            <a:ext cx="207433" cy="196850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015250" y="3817525"/>
            <a:ext cx="207433" cy="196850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 rot="21585784">
            <a:off x="7550094" y="3815922"/>
            <a:ext cx="739467" cy="2000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u="sng" dirty="0" smtClean="0">
                <a:solidFill>
                  <a:schemeClr val="accent1">
                    <a:lumMod val="50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프로젝트</a:t>
            </a:r>
            <a:r>
              <a:rPr lang="en-US" altLang="ko-KR" sz="700" b="1" u="sng" dirty="0" smtClean="0">
                <a:solidFill>
                  <a:schemeClr val="accent1">
                    <a:lumMod val="50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1</a:t>
            </a:r>
            <a:endParaRPr lang="ko-KR" altLang="en-US" sz="700" b="1" u="sng" dirty="0">
              <a:solidFill>
                <a:schemeClr val="accent1">
                  <a:lumMod val="50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50856" y="4267745"/>
            <a:ext cx="851515" cy="43088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 드  성 공  여 부  비 율</a:t>
            </a:r>
            <a:endParaRPr lang="en-US" altLang="ko-KR" sz="800" spc="-150" dirty="0" smtClean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성공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실패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=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맑음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성공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&lt;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실패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=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흐림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cxnSp>
        <p:nvCxnSpPr>
          <p:cNvPr id="77" name="꺾인 연결선 76"/>
          <p:cNvCxnSpPr>
            <a:stCxn id="73" idx="3"/>
          </p:cNvCxnSpPr>
          <p:nvPr/>
        </p:nvCxnSpPr>
        <p:spPr>
          <a:xfrm>
            <a:off x="7521874" y="3915950"/>
            <a:ext cx="93780" cy="351795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673471" y="4265572"/>
            <a:ext cx="838691" cy="538609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dirty="0" err="1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프</a:t>
            </a:r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로 </a:t>
            </a:r>
            <a:r>
              <a:rPr lang="ko-KR" altLang="en-US" sz="800" spc="-150" dirty="0" err="1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젝</a:t>
            </a:r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트  빌 드  상 태</a:t>
            </a:r>
            <a:endParaRPr lang="en-US" altLang="ko-KR" sz="700" spc="-150" dirty="0" smtClean="0">
              <a:solidFill>
                <a:srgbClr val="FF0000"/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pPr algn="ctr"/>
            <a:r>
              <a:rPr lang="ko-KR" altLang="en-US" sz="700" b="1" dirty="0" smtClean="0">
                <a:solidFill>
                  <a:schemeClr val="bg1">
                    <a:lumMod val="6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●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=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빌드 전   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pPr algn="ctr"/>
            <a:r>
              <a:rPr lang="ko-KR" altLang="en-US" sz="700" b="1" dirty="0">
                <a:solidFill>
                  <a:srgbClr val="FF505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●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=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빌드 실패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  <a:p>
            <a:pPr algn="ctr"/>
            <a:r>
              <a:rPr lang="ko-KR" altLang="en-US" sz="700" b="1" dirty="0" smtClean="0">
                <a:solidFill>
                  <a:schemeClr val="accent1">
                    <a:lumMod val="7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●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=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빌드 성공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cxnSp>
        <p:nvCxnSpPr>
          <p:cNvPr id="79" name="꺾인 연결선 78"/>
          <p:cNvCxnSpPr>
            <a:stCxn id="74" idx="1"/>
            <a:endCxn id="78" idx="0"/>
          </p:cNvCxnSpPr>
          <p:nvPr/>
        </p:nvCxnSpPr>
        <p:spPr>
          <a:xfrm rot="10800000" flipH="1" flipV="1">
            <a:off x="7015249" y="3915950"/>
            <a:ext cx="77567" cy="349622"/>
          </a:xfrm>
          <a:prstGeom prst="bentConnector4">
            <a:avLst>
              <a:gd name="adj1" fmla="val -90051"/>
              <a:gd name="adj2" fmla="val 73157"/>
            </a:avLst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86370" y="3984124"/>
            <a:ext cx="675185" cy="215444"/>
          </a:xfrm>
          <a:prstGeom prst="rect">
            <a:avLst/>
          </a:prstGeom>
          <a:noFill/>
          <a:ln w="6350"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 드  유 발  </a:t>
            </a:r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버 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620247" y="3817524"/>
            <a:ext cx="207433" cy="196850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5079119" y="5017721"/>
            <a:ext cx="990516" cy="542290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5469323" y="5530506"/>
            <a:ext cx="683200" cy="215444"/>
          </a:xfrm>
          <a:prstGeom prst="rect">
            <a:avLst/>
          </a:prstGeom>
          <a:noFill/>
          <a:ln w="6350"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 드  실 행  상 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079117" y="4557564"/>
            <a:ext cx="990517" cy="386497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5485353" y="4375466"/>
            <a:ext cx="667170" cy="215444"/>
          </a:xfrm>
          <a:prstGeom prst="rect">
            <a:avLst/>
          </a:prstGeom>
          <a:noFill/>
          <a:ln w="6350"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dirty="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빌 드  대 기  목 록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079116" y="3300289"/>
            <a:ext cx="990517" cy="167331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079116" y="3873859"/>
            <a:ext cx="990517" cy="167331"/>
          </a:xfrm>
          <a:prstGeom prst="rect">
            <a:avLst/>
          </a:prstGeom>
          <a:noFill/>
          <a:ln w="63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5828382" y="3697608"/>
            <a:ext cx="320922" cy="215444"/>
          </a:xfrm>
          <a:prstGeom prst="rect">
            <a:avLst/>
          </a:prstGeom>
          <a:noFill/>
          <a:ln w="6350"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관리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79742" y="3125406"/>
            <a:ext cx="678392" cy="215444"/>
          </a:xfrm>
          <a:prstGeom prst="rect">
            <a:avLst/>
          </a:prstGeom>
          <a:noFill/>
          <a:ln w="6350"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150" smtClean="0">
                <a:solidFill>
                  <a:srgbClr val="FF0000"/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새 프로젝트 생성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5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7207141" y="1899256"/>
            <a:ext cx="2123004" cy="1825019"/>
          </a:xfrm>
          <a:prstGeom prst="roundRect">
            <a:avLst/>
          </a:prstGeom>
          <a:solidFill>
            <a:srgbClr val="6C0000">
              <a:alpha val="7000"/>
            </a:srgbClr>
          </a:solidFill>
          <a:ln w="3175">
            <a:solidFill>
              <a:srgbClr val="FF5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 rot="21585784">
            <a:off x="5663606" y="2111243"/>
            <a:ext cx="1333890" cy="81560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 smtClean="0">
                <a:solidFill>
                  <a:srgbClr val="FF505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Webhook</a:t>
            </a:r>
            <a:r>
              <a:rPr lang="en-US" altLang="ko-KR" sz="1400" spc="-150" dirty="0" smtClean="0">
                <a:solidFill>
                  <a:srgbClr val="FF505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Trigger</a:t>
            </a:r>
          </a:p>
          <a:p>
            <a:pPr algn="ctr"/>
            <a:r>
              <a:rPr lang="ko-KR" altLang="en-US" sz="1400" spc="-150" dirty="0" smtClean="0">
                <a:solidFill>
                  <a:srgbClr val="FF505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이벤트 발생</a:t>
            </a:r>
            <a:endParaRPr lang="en-US" altLang="ko-KR" sz="1400" spc="-150" dirty="0" smtClean="0">
              <a:solidFill>
                <a:srgbClr val="FF505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endParaRPr lang="en-US" altLang="ko-KR" sz="500" spc="-150" dirty="0" smtClean="0">
              <a:solidFill>
                <a:srgbClr val="FF505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Pull Code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8860" y="295439"/>
            <a:ext cx="2904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Application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-66675" y="813339"/>
            <a:ext cx="55294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-66675" y="889539"/>
            <a:ext cx="199072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52941" y="4259269"/>
            <a:ext cx="1315449" cy="1148396"/>
            <a:chOff x="1645415" y="3998013"/>
            <a:chExt cx="1315449" cy="1148396"/>
          </a:xfrm>
        </p:grpSpPr>
        <p:pic>
          <p:nvPicPr>
            <p:cNvPr id="6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415" y="3998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789227" y="4807855"/>
              <a:ext cx="1047274" cy="33855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Developers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  <p:pic>
          <p:nvPicPr>
            <p:cNvPr id="8" name="Picture 8" descr="Web developm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864" y="3998013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 rot="20700000">
            <a:off x="1884725" y="3368271"/>
            <a:ext cx="1643194" cy="690111"/>
            <a:chOff x="3326036" y="2367254"/>
            <a:chExt cx="1643194" cy="690111"/>
          </a:xfrm>
        </p:grpSpPr>
        <p:grpSp>
          <p:nvGrpSpPr>
            <p:cNvPr id="13" name="그룹 12"/>
            <p:cNvGrpSpPr/>
            <p:nvPr/>
          </p:nvGrpSpPr>
          <p:grpSpPr>
            <a:xfrm>
              <a:off x="3326036" y="2658883"/>
              <a:ext cx="1643194" cy="99455"/>
              <a:chOff x="2678336" y="2658891"/>
              <a:chExt cx="1643194" cy="99455"/>
            </a:xfrm>
          </p:grpSpPr>
          <p:cxnSp>
            <p:nvCxnSpPr>
              <p:cNvPr id="16" name="직선 화살표 연결선 15"/>
              <p:cNvCxnSpPr/>
              <p:nvPr/>
            </p:nvCxnSpPr>
            <p:spPr>
              <a:xfrm rot="20231670">
                <a:off x="2719784" y="2758345"/>
                <a:ext cx="1601746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rot="20231670">
                <a:off x="2678336" y="2658891"/>
                <a:ext cx="1610459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 rot="20217454">
              <a:off x="3469000" y="2367254"/>
              <a:ext cx="123001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Commit &amp; Push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217454">
              <a:off x="4023135" y="2749588"/>
              <a:ext cx="40690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Pull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658034" y="1849607"/>
            <a:ext cx="1636217" cy="1589921"/>
            <a:chOff x="1038716" y="2548978"/>
            <a:chExt cx="1636217" cy="158992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133" y="3088978"/>
              <a:ext cx="618443" cy="54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294" y="2548978"/>
              <a:ext cx="539063" cy="54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95" y="3088978"/>
              <a:ext cx="597923" cy="540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8716" y="3800345"/>
              <a:ext cx="1636217" cy="33855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Source Repository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5555488" y="2920897"/>
            <a:ext cx="155012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0" y="2211274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37179" y="3100974"/>
            <a:ext cx="883383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CI Server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229099" y="2567844"/>
            <a:ext cx="28282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11924" y="2389607"/>
            <a:ext cx="710451" cy="50013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Bulid</a:t>
            </a:r>
          </a:p>
          <a:p>
            <a:r>
              <a:rPr lang="en-US" altLang="ko-KR" sz="10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(packaging)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82482" y="5069111"/>
            <a:ext cx="557525" cy="33855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WAS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005" y="3997744"/>
            <a:ext cx="799003" cy="900000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 rot="900000" flipV="1">
            <a:off x="9310783" y="3535518"/>
            <a:ext cx="1601746" cy="307777"/>
            <a:chOff x="3367484" y="2741176"/>
            <a:chExt cx="1601746" cy="307777"/>
          </a:xfrm>
        </p:grpSpPr>
        <p:cxnSp>
          <p:nvCxnSpPr>
            <p:cNvPr id="45" name="직선 화살표 연결선 44"/>
            <p:cNvCxnSpPr/>
            <p:nvPr/>
          </p:nvCxnSpPr>
          <p:spPr>
            <a:xfrm rot="20231670">
              <a:off x="3367484" y="2758336"/>
              <a:ext cx="1601746" cy="1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9441038">
              <a:off x="3903240" y="2741176"/>
              <a:ext cx="65120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Deploy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9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7435</TotalTime>
  <Words>718</Words>
  <Application>Microsoft Office PowerPoint</Application>
  <PresentationFormat>와이드스크린</PresentationFormat>
  <Paragraphs>159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KBIZ한마음고딕 R</vt:lpstr>
      <vt:lpstr>KBIZ한마음고딕 M</vt:lpstr>
      <vt:lpstr>KBIZ한마음고딕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예나</dc:creator>
  <cp:lastModifiedBy>김 예나</cp:lastModifiedBy>
  <cp:revision>695</cp:revision>
  <dcterms:created xsi:type="dcterms:W3CDTF">2018-07-29T13:50:36Z</dcterms:created>
  <dcterms:modified xsi:type="dcterms:W3CDTF">2021-05-30T10:07:23Z</dcterms:modified>
</cp:coreProperties>
</file>